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4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8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6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9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3E6E-CBE9-42C7-B4B2-8190D1BF1415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844F-029A-4001-B0F9-5DC80A23F1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6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59" y="0"/>
            <a:ext cx="6096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       Chemical Systems Services, Inc.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Main Location|12 Field Rd. | Attleboro, Ma 02703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P | 508.431.9995 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F | 508.431.9991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87" y="30480"/>
            <a:ext cx="2667231" cy="6782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-2507203" y="3187657"/>
            <a:ext cx="5882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 w="28575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TANK ADDITION</a:t>
            </a:r>
            <a:endParaRPr lang="en-US" sz="5400" dirty="0">
              <a:ln w="28575">
                <a:solidFill>
                  <a:schemeClr val="bg1">
                    <a:lumMod val="50000"/>
                  </a:schemeClr>
                </a:solidFill>
              </a:ln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020" y="2067580"/>
            <a:ext cx="8400500" cy="5539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2060"/>
                </a:solidFill>
                <a:effectLst/>
                <a:latin typeface="Century Gothic" pitchFamily="34" charset="0"/>
              </a:rPr>
              <a:t>High Temperature Euro Grey Polypropylene</a:t>
            </a:r>
            <a:endParaRPr lang="en-US" sz="3000" dirty="0">
              <a:solidFill>
                <a:srgbClr val="002060"/>
              </a:solidFill>
              <a:effectLst/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578" y="2861559"/>
            <a:ext cx="2819399" cy="2777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762000" y="2861560"/>
            <a:ext cx="604048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sz="2500" b="1" dirty="0">
                <a:solidFill>
                  <a:srgbClr val="002060"/>
                </a:solidFill>
              </a:rPr>
              <a:t>Density</a:t>
            </a:r>
            <a:r>
              <a:rPr lang="en-US" sz="2500" dirty="0">
                <a:solidFill>
                  <a:srgbClr val="002060"/>
                </a:solidFill>
              </a:rPr>
              <a:t>: 0.92 </a:t>
            </a:r>
            <a:r>
              <a:rPr lang="en-US" sz="2500" dirty="0" smtClean="0">
                <a:solidFill>
                  <a:srgbClr val="002060"/>
                </a:solidFill>
              </a:rPr>
              <a:t>gm./</a:t>
            </a:r>
            <a:r>
              <a:rPr lang="en-US" sz="2500" dirty="0">
                <a:solidFill>
                  <a:srgbClr val="002060"/>
                </a:solidFill>
              </a:rPr>
              <a:t>cm3</a:t>
            </a:r>
          </a:p>
          <a:p>
            <a:pPr lvl="0" fontAlgn="base"/>
            <a:r>
              <a:rPr lang="en-US" sz="2500" b="1" dirty="0">
                <a:solidFill>
                  <a:srgbClr val="002060"/>
                </a:solidFill>
              </a:rPr>
              <a:t>Tensile strength at </a:t>
            </a:r>
            <a:r>
              <a:rPr lang="en-US" sz="2500" b="1" dirty="0" smtClean="0">
                <a:solidFill>
                  <a:srgbClr val="002060"/>
                </a:solidFill>
              </a:rPr>
              <a:t>yield</a:t>
            </a:r>
            <a:r>
              <a:rPr lang="en-US" sz="2500" b="1" dirty="0">
                <a:solidFill>
                  <a:srgbClr val="002060"/>
                </a:solidFill>
              </a:rPr>
              <a:t>: </a:t>
            </a:r>
            <a:r>
              <a:rPr lang="en-US" sz="2500" dirty="0">
                <a:solidFill>
                  <a:srgbClr val="002060"/>
                </a:solidFill>
              </a:rPr>
              <a:t>4,600 PSI</a:t>
            </a:r>
          </a:p>
          <a:p>
            <a:pPr lvl="0" fontAlgn="base"/>
            <a:r>
              <a:rPr lang="en-US" sz="2500" b="1" dirty="0">
                <a:solidFill>
                  <a:srgbClr val="002060"/>
                </a:solidFill>
              </a:rPr>
              <a:t>Continuous Operating </a:t>
            </a:r>
            <a:r>
              <a:rPr lang="en-US" sz="2500" b="1" dirty="0" smtClean="0">
                <a:solidFill>
                  <a:srgbClr val="002060"/>
                </a:solidFill>
              </a:rPr>
              <a:t> Temperature</a:t>
            </a:r>
            <a:r>
              <a:rPr lang="en-US" sz="2500" dirty="0">
                <a:solidFill>
                  <a:srgbClr val="002060"/>
                </a:solidFill>
              </a:rPr>
              <a:t>:</a:t>
            </a:r>
          </a:p>
          <a:p>
            <a:pPr fontAlgn="base"/>
            <a:r>
              <a:rPr lang="en-US" sz="2500" dirty="0" smtClean="0">
                <a:solidFill>
                  <a:srgbClr val="002060"/>
                </a:solidFill>
              </a:rPr>
              <a:t>   239 degrees Fahrenheit</a:t>
            </a:r>
            <a:endParaRPr lang="en-US" sz="2500" dirty="0">
              <a:solidFill>
                <a:srgbClr val="002060"/>
              </a:solidFill>
            </a:endParaRPr>
          </a:p>
          <a:p>
            <a:pPr lvl="0" fontAlgn="base"/>
            <a:r>
              <a:rPr lang="en-US" sz="2500" b="1" dirty="0">
                <a:solidFill>
                  <a:srgbClr val="002060"/>
                </a:solidFill>
              </a:rPr>
              <a:t>Flexural </a:t>
            </a:r>
            <a:r>
              <a:rPr lang="en-US" sz="2500" b="1" dirty="0" smtClean="0">
                <a:solidFill>
                  <a:srgbClr val="002060"/>
                </a:solidFill>
              </a:rPr>
              <a:t>Modulus</a:t>
            </a:r>
            <a:r>
              <a:rPr lang="en-US" sz="2500" dirty="0" smtClean="0">
                <a:solidFill>
                  <a:srgbClr val="002060"/>
                </a:solidFill>
              </a:rPr>
              <a:t>: 180,000 </a:t>
            </a:r>
            <a:r>
              <a:rPr lang="en-US" sz="2500" dirty="0">
                <a:solidFill>
                  <a:srgbClr val="002060"/>
                </a:solidFill>
              </a:rPr>
              <a:t>PSI</a:t>
            </a:r>
          </a:p>
          <a:p>
            <a:pPr lvl="0" fontAlgn="base"/>
            <a:r>
              <a:rPr lang="en-US" sz="2500" b="1" dirty="0">
                <a:solidFill>
                  <a:srgbClr val="002060"/>
                </a:solidFill>
              </a:rPr>
              <a:t>Hardness</a:t>
            </a:r>
            <a:r>
              <a:rPr lang="en-US" sz="2500" dirty="0">
                <a:solidFill>
                  <a:srgbClr val="002060"/>
                </a:solidFill>
              </a:rPr>
              <a:t>: 72 Shore D</a:t>
            </a:r>
          </a:p>
          <a:p>
            <a:pPr lvl="0" fontAlgn="base"/>
            <a:r>
              <a:rPr lang="en-US" sz="2400" b="1" dirty="0">
                <a:solidFill>
                  <a:srgbClr val="002060"/>
                </a:solidFill>
              </a:rPr>
              <a:t>¼” to 1” thickness &amp; </a:t>
            </a:r>
            <a:r>
              <a:rPr lang="en-US" sz="2400" b="1" dirty="0" smtClean="0">
                <a:solidFill>
                  <a:srgbClr val="002060"/>
                </a:solidFill>
              </a:rPr>
              <a:t>Custom </a:t>
            </a:r>
            <a:r>
              <a:rPr lang="en-US" sz="2400" b="1" dirty="0">
                <a:solidFill>
                  <a:srgbClr val="002060"/>
                </a:solidFill>
              </a:rPr>
              <a:t>Fabrication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 </a:t>
            </a:r>
          </a:p>
          <a:p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80359" y="1605915"/>
            <a:ext cx="3320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rgbClr val="002060"/>
                  </a:solidFill>
                  <a:prstDash val="solid"/>
                </a:ln>
                <a:solidFill>
                  <a:srgbClr val="00206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About Our</a:t>
            </a:r>
            <a:endParaRPr lang="en-US" sz="5400" b="1" cap="none" spc="100" dirty="0">
              <a:ln w="18000">
                <a:solidFill>
                  <a:srgbClr val="002060"/>
                </a:solidFill>
                <a:prstDash val="solid"/>
              </a:ln>
              <a:solidFill>
                <a:srgbClr val="002060">
                  <a:alpha val="5700"/>
                </a:srgb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687" y="61856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          www.ChemicalSystems.net        |     Info@ChemicalSystems.net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3711" y="5583392"/>
            <a:ext cx="661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Yes We Can Do it!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6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Mounir</dc:creator>
  <cp:lastModifiedBy>Mounir</cp:lastModifiedBy>
  <cp:revision>9</cp:revision>
  <cp:lastPrinted>2017-01-31T15:14:12Z</cp:lastPrinted>
  <dcterms:created xsi:type="dcterms:W3CDTF">2017-01-24T14:21:33Z</dcterms:created>
  <dcterms:modified xsi:type="dcterms:W3CDTF">2017-01-31T16:04:28Z</dcterms:modified>
</cp:coreProperties>
</file>